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66" r:id="rId8"/>
    <p:sldId id="267" r:id="rId9"/>
    <p:sldId id="261" r:id="rId10"/>
    <p:sldId id="262" r:id="rId11"/>
    <p:sldId id="263" r:id="rId12"/>
    <p:sldId id="264" r:id="rId13"/>
    <p:sldId id="265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68ECA5E-BB98-46EC-8B17-E236330513CA}"/>
              </a:ext>
            </a:extLst>
          </p:cNvPr>
          <p:cNvSpPr/>
          <p:nvPr userDrawn="1"/>
        </p:nvSpPr>
        <p:spPr>
          <a:xfrm rot="5400000">
            <a:off x="170050" y="5240225"/>
            <a:ext cx="453352" cy="203125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A6328DD-EB35-4E60-ACF7-1431CFDEF427}"/>
              </a:ext>
            </a:extLst>
          </p:cNvPr>
          <p:cNvSpPr/>
          <p:nvPr userDrawn="1"/>
        </p:nvSpPr>
        <p:spPr>
          <a:xfrm rot="5400000">
            <a:off x="171937" y="4651268"/>
            <a:ext cx="453352" cy="20689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EEB0DF2F-7FC9-4481-9A58-644C8073874A}"/>
              </a:ext>
            </a:extLst>
          </p:cNvPr>
          <p:cNvSpPr/>
          <p:nvPr userDrawn="1"/>
        </p:nvSpPr>
        <p:spPr>
          <a:xfrm rot="5400000">
            <a:off x="170051" y="5848726"/>
            <a:ext cx="453352" cy="2031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21A89BF-3748-4CC5-A568-4E2A9D67C592}"/>
              </a:ext>
            </a:extLst>
          </p:cNvPr>
          <p:cNvSpPr/>
          <p:nvPr userDrawn="1"/>
        </p:nvSpPr>
        <p:spPr>
          <a:xfrm rot="5400000">
            <a:off x="-79094" y="4607135"/>
            <a:ext cx="453352" cy="295163"/>
          </a:xfrm>
          <a:prstGeom prst="rect">
            <a:avLst/>
          </a:prstGeom>
          <a:gradFill>
            <a:gsLst>
              <a:gs pos="0">
                <a:schemeClr val="bg1">
                  <a:alpha val="0"/>
                  <a:lumMod val="100000"/>
                </a:schemeClr>
              </a:gs>
              <a:gs pos="100000">
                <a:srgbClr val="00FFFF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8FF5578E-7F86-4DF2-B698-0831ABEE8646}"/>
              </a:ext>
            </a:extLst>
          </p:cNvPr>
          <p:cNvSpPr/>
          <p:nvPr userDrawn="1"/>
        </p:nvSpPr>
        <p:spPr>
          <a:xfrm rot="5400000">
            <a:off x="-41052" y="5194205"/>
            <a:ext cx="453352" cy="29516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FF0066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FC0F8E8-FE54-498A-B7F5-6FE0A99463BC}"/>
              </a:ext>
            </a:extLst>
          </p:cNvPr>
          <p:cNvSpPr/>
          <p:nvPr userDrawn="1"/>
        </p:nvSpPr>
        <p:spPr>
          <a:xfrm rot="5400000">
            <a:off x="-60073" y="5821727"/>
            <a:ext cx="453352" cy="25712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FFFF00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2411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19269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8828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526"/>
            <a:ext cx="10515600" cy="641687"/>
          </a:xfrm>
        </p:spPr>
        <p:txBody>
          <a:bodyPr>
            <a:noAutofit/>
          </a:bodyPr>
          <a:lstStyle>
            <a:lvl1pPr>
              <a:defRPr sz="44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36A07679-BB21-4D80-BE86-5D7D76371769}"/>
              </a:ext>
            </a:extLst>
          </p:cNvPr>
          <p:cNvSpPr/>
          <p:nvPr userDrawn="1"/>
        </p:nvSpPr>
        <p:spPr>
          <a:xfrm rot="5400000">
            <a:off x="170050" y="5240225"/>
            <a:ext cx="453352" cy="203125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2ADC06E-F55C-4E2B-8323-7093B7085859}"/>
              </a:ext>
            </a:extLst>
          </p:cNvPr>
          <p:cNvSpPr/>
          <p:nvPr userDrawn="1"/>
        </p:nvSpPr>
        <p:spPr>
          <a:xfrm rot="5400000">
            <a:off x="171937" y="4651268"/>
            <a:ext cx="453352" cy="20689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1FBDA4A9-11BE-4680-9A3F-4F2D8460D1A5}"/>
              </a:ext>
            </a:extLst>
          </p:cNvPr>
          <p:cNvSpPr/>
          <p:nvPr userDrawn="1"/>
        </p:nvSpPr>
        <p:spPr>
          <a:xfrm rot="5400000">
            <a:off x="170051" y="5848726"/>
            <a:ext cx="453352" cy="2031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D01110C-3909-487E-BC58-66C8779D9458}"/>
              </a:ext>
            </a:extLst>
          </p:cNvPr>
          <p:cNvSpPr/>
          <p:nvPr userDrawn="1"/>
        </p:nvSpPr>
        <p:spPr>
          <a:xfrm rot="5400000">
            <a:off x="-79094" y="4607135"/>
            <a:ext cx="453352" cy="295163"/>
          </a:xfrm>
          <a:prstGeom prst="rect">
            <a:avLst/>
          </a:prstGeom>
          <a:gradFill>
            <a:gsLst>
              <a:gs pos="0">
                <a:schemeClr val="bg1">
                  <a:alpha val="0"/>
                  <a:lumMod val="100000"/>
                </a:schemeClr>
              </a:gs>
              <a:gs pos="100000">
                <a:srgbClr val="00FFFF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174D3FFE-B224-40EC-9C5A-22E30259174C}"/>
              </a:ext>
            </a:extLst>
          </p:cNvPr>
          <p:cNvSpPr/>
          <p:nvPr userDrawn="1"/>
        </p:nvSpPr>
        <p:spPr>
          <a:xfrm rot="5400000">
            <a:off x="-41052" y="5194205"/>
            <a:ext cx="453352" cy="29516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FF0066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46E2E6F-F6EE-488B-AE8D-4687C3FD9797}"/>
              </a:ext>
            </a:extLst>
          </p:cNvPr>
          <p:cNvSpPr/>
          <p:nvPr userDrawn="1"/>
        </p:nvSpPr>
        <p:spPr>
          <a:xfrm rot="5400000">
            <a:off x="-60073" y="5821727"/>
            <a:ext cx="453352" cy="25712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FFFF00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2147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6424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07528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2266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6910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0189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997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9408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A29E3-A8DC-4AE8-B82F-2490CCD603C4}" type="datetimeFigureOut">
              <a:rPr lang="es-ES" smtClean="0"/>
              <a:t>08/11/2018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24E10-94BD-4E40-90CB-260650881E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8733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tstation.com/artwork/lnqZ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7D037C-33EE-477D-BE73-5A2B1D9DC3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Color </a:t>
            </a:r>
            <a:r>
              <a:rPr lang="es-ES" dirty="0" err="1"/>
              <a:t>Spectrum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28D2F8-E7F9-40A2-98C8-41C21094B7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8807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C97AC-76C5-4CC7-9656-B06E6D215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Interiors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A3E41D-1640-408D-9BFC-96DEF4A82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5686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5CC3CA-9E9C-4011-A82A-F6F681600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Addvertisements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6463E0D-8ED9-4B49-AF21-DE00CD3D1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9149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350599-E5E7-4E3D-B2E4-382A85B4D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Floor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01D68E-397A-4ED6-92FF-8C427D06B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4919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A82358-50D6-47ED-84BF-DCE7D0FBD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Main</a:t>
            </a:r>
            <a:r>
              <a:rPr lang="es-ES" dirty="0"/>
              <a:t> </a:t>
            </a:r>
            <a:r>
              <a:rPr lang="es-ES" dirty="0" err="1"/>
              <a:t>Character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F20640-4F56-4CFE-8B27-FD8D7E3E0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B1B3E178-8D14-4777-8F37-5F78E39E4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4325" y="1825625"/>
            <a:ext cx="3419475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0055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B8E09-DFC3-4C5B-A4D7-83BDCDEBD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31C11E-9001-453F-AB1A-3EE66A19E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2269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E16DD7-B2D6-4D0B-A883-0E2D19606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Cyberpunk</a:t>
            </a:r>
            <a:r>
              <a:rPr lang="es-ES" dirty="0"/>
              <a:t> Style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89E527-2B40-4EB5-8793-5EEC821D3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1026" name="Picture 2" descr="Image result for cyberpunk city">
            <a:extLst>
              <a:ext uri="{FF2B5EF4-FFF2-40B4-BE49-F238E27FC236}">
                <a16:creationId xmlns:a16="http://schemas.microsoft.com/office/drawing/2014/main" id="{24731F21-4A12-4642-B4CA-719C9FCD3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366" y="922155"/>
            <a:ext cx="5275634" cy="288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cyberpunk city">
            <a:extLst>
              <a:ext uri="{FF2B5EF4-FFF2-40B4-BE49-F238E27FC236}">
                <a16:creationId xmlns:a16="http://schemas.microsoft.com/office/drawing/2014/main" id="{8932457E-A73F-490D-BD4B-1060D57A1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9596" y="922155"/>
            <a:ext cx="5124204" cy="288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lated image">
            <a:extLst>
              <a:ext uri="{FF2B5EF4-FFF2-40B4-BE49-F238E27FC236}">
                <a16:creationId xmlns:a16="http://schemas.microsoft.com/office/drawing/2014/main" id="{C99C362A-623C-4F7D-A390-222030EE9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33" y="3906573"/>
            <a:ext cx="4262099" cy="2814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lated image">
            <a:extLst>
              <a:ext uri="{FF2B5EF4-FFF2-40B4-BE49-F238E27FC236}">
                <a16:creationId xmlns:a16="http://schemas.microsoft.com/office/drawing/2014/main" id="{1F098F80-86F3-4DDB-BB8C-78238F8AD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420" y="3903036"/>
            <a:ext cx="5010556" cy="281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0861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C7D58-9542-4A9E-A5BA-E363E289E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Cyberpunk</a:t>
            </a:r>
            <a:r>
              <a:rPr lang="es-ES" dirty="0"/>
              <a:t> Style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51E1D3-7C74-4031-9CEA-E351EB7A7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2050" name="Picture 2" descr="Image result for cyberpunk city">
            <a:extLst>
              <a:ext uri="{FF2B5EF4-FFF2-40B4-BE49-F238E27FC236}">
                <a16:creationId xmlns:a16="http://schemas.microsoft.com/office/drawing/2014/main" id="{FE19C72B-2499-4EE6-B509-C7F9B8DF4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778213"/>
            <a:ext cx="6126804" cy="292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lated image">
            <a:extLst>
              <a:ext uri="{FF2B5EF4-FFF2-40B4-BE49-F238E27FC236}">
                <a16:creationId xmlns:a16="http://schemas.microsoft.com/office/drawing/2014/main" id="{199C195B-2FE2-4001-A9DA-5D144D6E5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2204" y="778213"/>
            <a:ext cx="4388796" cy="292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lated image">
            <a:extLst>
              <a:ext uri="{FF2B5EF4-FFF2-40B4-BE49-F238E27FC236}">
                <a16:creationId xmlns:a16="http://schemas.microsoft.com/office/drawing/2014/main" id="{002D0F87-F1F9-49BE-8F25-F7CDC7A31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3853743"/>
            <a:ext cx="4782763" cy="269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cyberpunk city">
            <a:extLst>
              <a:ext uri="{FF2B5EF4-FFF2-40B4-BE49-F238E27FC236}">
                <a16:creationId xmlns:a16="http://schemas.microsoft.com/office/drawing/2014/main" id="{F70CDBA2-13CB-421B-B074-FB019B0C6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5506" y="3853743"/>
            <a:ext cx="5727257" cy="269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0310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4C3A10-9947-47FC-B49B-116F7E13D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Cyberpunk</a:t>
            </a:r>
            <a:r>
              <a:rPr lang="es-ES" dirty="0"/>
              <a:t> Style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B221FD-512F-4283-985E-6BF9C705C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" dirty="0"/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52072320-07A5-4945-8FAC-EDF73478C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923764"/>
            <a:ext cx="4395281" cy="2928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cyberpunk characters">
            <a:extLst>
              <a:ext uri="{FF2B5EF4-FFF2-40B4-BE49-F238E27FC236}">
                <a16:creationId xmlns:a16="http://schemas.microsoft.com/office/drawing/2014/main" id="{12DD6B3B-EC00-484C-89FC-E9F7EC693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5363" y="923764"/>
            <a:ext cx="3293748" cy="2928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cyberpunk characters">
            <a:extLst>
              <a:ext uri="{FF2B5EF4-FFF2-40B4-BE49-F238E27FC236}">
                <a16:creationId xmlns:a16="http://schemas.microsoft.com/office/drawing/2014/main" id="{8AC3D2E6-7CC2-41E0-909D-A6F239A75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0304" y="212018"/>
            <a:ext cx="2221993" cy="364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cyberpunk characters">
            <a:extLst>
              <a:ext uri="{FF2B5EF4-FFF2-40B4-BE49-F238E27FC236}">
                <a16:creationId xmlns:a16="http://schemas.microsoft.com/office/drawing/2014/main" id="{397DDE97-4A4D-4E66-B662-B16F9562A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03" y="3997694"/>
            <a:ext cx="4395281" cy="2057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Image result for cyberpunk characters">
            <a:extLst>
              <a:ext uri="{FF2B5EF4-FFF2-40B4-BE49-F238E27FC236}">
                <a16:creationId xmlns:a16="http://schemas.microsoft.com/office/drawing/2014/main" id="{445E1C60-F41C-4C9D-8CFD-4598FFFD3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481" y="3965026"/>
            <a:ext cx="1835026" cy="262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Related image">
            <a:extLst>
              <a:ext uri="{FF2B5EF4-FFF2-40B4-BE49-F238E27FC236}">
                <a16:creationId xmlns:a16="http://schemas.microsoft.com/office/drawing/2014/main" id="{C34E8560-C4F7-4D64-9021-47FDB5AD5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7004" y="3965026"/>
            <a:ext cx="4643336" cy="2395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617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6307DD-0F1D-456C-8F6D-F5CA7B50C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Cyberpunk</a:t>
            </a:r>
            <a:r>
              <a:rPr lang="es-ES" dirty="0"/>
              <a:t> Style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FCB102-2824-4B8B-843E-CF76401F3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hlinkClick r:id="rId2"/>
              </a:rPr>
              <a:t>https://www.artstation.com/artwork/lnqZG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32392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9B9751-64E6-4BD2-A306-E48678C73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Cyberpunk</a:t>
            </a:r>
            <a:r>
              <a:rPr lang="es-ES" dirty="0"/>
              <a:t> Style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AE2C6E-E774-49D9-B5DD-DDB1DA26A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Big </a:t>
            </a:r>
            <a:r>
              <a:rPr lang="es-ES" dirty="0" err="1"/>
              <a:t>contrast</a:t>
            </a:r>
            <a:r>
              <a:rPr lang="es-ES" dirty="0"/>
              <a:t> </a:t>
            </a:r>
            <a:r>
              <a:rPr lang="es-ES" dirty="0" err="1"/>
              <a:t>between</a:t>
            </a:r>
            <a:r>
              <a:rPr lang="es-ES" dirty="0"/>
              <a:t> </a:t>
            </a:r>
            <a:r>
              <a:rPr lang="es-ES" dirty="0" err="1"/>
              <a:t>black</a:t>
            </a:r>
            <a:r>
              <a:rPr lang="es-ES" dirty="0"/>
              <a:t> </a:t>
            </a:r>
            <a:r>
              <a:rPr lang="es-ES" dirty="0" err="1"/>
              <a:t>areas</a:t>
            </a:r>
            <a:r>
              <a:rPr lang="es-ES" dirty="0"/>
              <a:t> and </a:t>
            </a:r>
            <a:r>
              <a:rPr lang="es-ES" dirty="0" err="1"/>
              <a:t>iluminated</a:t>
            </a:r>
            <a:r>
              <a:rPr lang="es-ES" dirty="0"/>
              <a:t> </a:t>
            </a:r>
            <a:r>
              <a:rPr lang="es-ES" dirty="0" err="1"/>
              <a:t>areas</a:t>
            </a:r>
            <a:endParaRPr lang="es-ES" dirty="0"/>
          </a:p>
          <a:p>
            <a:pPr marL="0" indent="0">
              <a:buNone/>
            </a:pPr>
            <a:r>
              <a:rPr lang="es-ES" dirty="0"/>
              <a:t>Artificial light -&gt; </a:t>
            </a:r>
            <a:r>
              <a:rPr lang="es-ES" dirty="0" err="1"/>
              <a:t>multiple</a:t>
            </a:r>
            <a:r>
              <a:rPr lang="es-ES" dirty="0"/>
              <a:t> </a:t>
            </a:r>
            <a:r>
              <a:rPr lang="es-ES" dirty="0" err="1"/>
              <a:t>sources</a:t>
            </a:r>
            <a:endParaRPr lang="es-ES" dirty="0"/>
          </a:p>
          <a:p>
            <a:pPr marL="0" indent="0">
              <a:buNone/>
            </a:pPr>
            <a:r>
              <a:rPr lang="es-ES" dirty="0" err="1"/>
              <a:t>Very</a:t>
            </a:r>
            <a:r>
              <a:rPr lang="es-ES" dirty="0"/>
              <a:t> </a:t>
            </a:r>
            <a:r>
              <a:rPr lang="es-ES" dirty="0" err="1"/>
              <a:t>soft</a:t>
            </a:r>
            <a:r>
              <a:rPr lang="es-ES" dirty="0"/>
              <a:t> </a:t>
            </a:r>
            <a:r>
              <a:rPr lang="es-ES" dirty="0" err="1"/>
              <a:t>directional</a:t>
            </a:r>
            <a:r>
              <a:rPr lang="es-ES" dirty="0"/>
              <a:t> light</a:t>
            </a:r>
          </a:p>
          <a:p>
            <a:pPr marL="0" indent="0">
              <a:buNone/>
            </a:pPr>
            <a:r>
              <a:rPr lang="es-ES" dirty="0" err="1"/>
              <a:t>Never</a:t>
            </a:r>
            <a:r>
              <a:rPr lang="es-ES" dirty="0"/>
              <a:t> </a:t>
            </a:r>
            <a:r>
              <a:rPr lang="es-ES" dirty="0" err="1"/>
              <a:t>white</a:t>
            </a:r>
            <a:r>
              <a:rPr lang="es-ES" dirty="0"/>
              <a:t> </a:t>
            </a:r>
            <a:r>
              <a:rPr lang="es-ES" dirty="0" err="1"/>
              <a:t>lights</a:t>
            </a:r>
            <a:endParaRPr lang="es-ES" dirty="0"/>
          </a:p>
          <a:p>
            <a:pPr marL="0" indent="0">
              <a:buNone/>
            </a:pPr>
            <a:r>
              <a:rPr lang="es-ES" dirty="0" err="1"/>
              <a:t>Very</a:t>
            </a:r>
            <a:r>
              <a:rPr lang="es-ES" dirty="0"/>
              <a:t> </a:t>
            </a:r>
            <a:r>
              <a:rPr lang="es-ES" dirty="0" err="1"/>
              <a:t>reflecting</a:t>
            </a:r>
            <a:r>
              <a:rPr lang="es-ES" dirty="0"/>
              <a:t> </a:t>
            </a:r>
            <a:r>
              <a:rPr lang="es-ES" dirty="0" err="1"/>
              <a:t>materials</a:t>
            </a:r>
            <a:endParaRPr lang="es-ES" dirty="0"/>
          </a:p>
          <a:p>
            <a:pPr marL="0" indent="0">
              <a:buNone/>
            </a:pPr>
            <a:r>
              <a:rPr lang="es-ES" dirty="0" err="1"/>
              <a:t>Objects</a:t>
            </a:r>
            <a:r>
              <a:rPr lang="es-ES" dirty="0"/>
              <a:t> </a:t>
            </a:r>
            <a:r>
              <a:rPr lang="es-ES" dirty="0" err="1"/>
              <a:t>tinted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coloured</a:t>
            </a:r>
            <a:r>
              <a:rPr lang="es-ES" dirty="0"/>
              <a:t> </a:t>
            </a:r>
            <a:r>
              <a:rPr lang="es-ES" dirty="0" err="1"/>
              <a:t>lights</a:t>
            </a:r>
            <a:endParaRPr lang="es-ES" dirty="0"/>
          </a:p>
          <a:p>
            <a:pPr marL="0" indent="0">
              <a:buNone/>
            </a:pPr>
            <a:r>
              <a:rPr lang="es-ES" dirty="0" err="1"/>
              <a:t>Very</a:t>
            </a:r>
            <a:r>
              <a:rPr lang="es-ES" dirty="0"/>
              <a:t> </a:t>
            </a:r>
            <a:r>
              <a:rPr lang="es-ES" dirty="0" err="1"/>
              <a:t>bright</a:t>
            </a:r>
            <a:r>
              <a:rPr lang="es-ES" dirty="0"/>
              <a:t> </a:t>
            </a:r>
            <a:r>
              <a:rPr lang="es-ES" dirty="0" err="1"/>
              <a:t>lights</a:t>
            </a:r>
            <a:r>
              <a:rPr lang="es-ES" dirty="0"/>
              <a:t>,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close</a:t>
            </a:r>
            <a:r>
              <a:rPr lang="es-ES" dirty="0"/>
              <a:t> </a:t>
            </a:r>
            <a:r>
              <a:rPr lang="es-ES" dirty="0" err="1"/>
              <a:t>range</a:t>
            </a:r>
            <a:r>
              <a:rPr lang="es-ES" dirty="0"/>
              <a:t>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81343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56A3DB-A021-4BED-BFAD-623CD5BFD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Color </a:t>
            </a:r>
            <a:r>
              <a:rPr lang="es-ES" dirty="0" err="1"/>
              <a:t>Palette</a:t>
            </a:r>
            <a:endParaRPr lang="es-ES" dirty="0"/>
          </a:p>
        </p:txBody>
      </p:sp>
      <p:pic>
        <p:nvPicPr>
          <p:cNvPr id="13" name="Marcador de contenido 12">
            <a:extLst>
              <a:ext uri="{FF2B5EF4-FFF2-40B4-BE49-F238E27FC236}">
                <a16:creationId xmlns:a16="http://schemas.microsoft.com/office/drawing/2014/main" id="{DA32553B-4279-4700-A939-1AF50A98F3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974" y="1855869"/>
            <a:ext cx="2845448" cy="3556810"/>
          </a:xfr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2AA53366-119B-4A92-A81C-B864337FF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334" y="1855869"/>
            <a:ext cx="2807340" cy="355681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D7CECC06-0521-4143-8A89-50A18F86A9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100" y="1855869"/>
            <a:ext cx="2845448" cy="3556810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A7B64DA9-F561-425B-B2A8-ED065046F06A}"/>
              </a:ext>
            </a:extLst>
          </p:cNvPr>
          <p:cNvSpPr txBox="1"/>
          <p:nvPr/>
        </p:nvSpPr>
        <p:spPr>
          <a:xfrm>
            <a:off x="1859418" y="1261677"/>
            <a:ext cx="158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Main</a:t>
            </a:r>
            <a:r>
              <a:rPr lang="es-ES" dirty="0"/>
              <a:t> </a:t>
            </a:r>
            <a:r>
              <a:rPr lang="es-ES" dirty="0" err="1"/>
              <a:t>Colors</a:t>
            </a:r>
            <a:endParaRPr lang="es-ES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E670D1A5-1723-4C98-BF75-50B827FD47A4}"/>
              </a:ext>
            </a:extLst>
          </p:cNvPr>
          <p:cNvSpPr txBox="1"/>
          <p:nvPr/>
        </p:nvSpPr>
        <p:spPr>
          <a:xfrm>
            <a:off x="1639952" y="5533767"/>
            <a:ext cx="202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Very</a:t>
            </a:r>
            <a:r>
              <a:rPr lang="es-ES" dirty="0"/>
              <a:t> </a:t>
            </a:r>
            <a:r>
              <a:rPr lang="es-ES" dirty="0" err="1"/>
              <a:t>saturated</a:t>
            </a:r>
            <a:endParaRPr lang="es-ES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B28F24DF-72DE-4B3B-806D-198E92E158FA}"/>
              </a:ext>
            </a:extLst>
          </p:cNvPr>
          <p:cNvSpPr txBox="1"/>
          <p:nvPr/>
        </p:nvSpPr>
        <p:spPr>
          <a:xfrm>
            <a:off x="5047861" y="1260655"/>
            <a:ext cx="184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Secondary</a:t>
            </a:r>
            <a:r>
              <a:rPr lang="es-ES" dirty="0"/>
              <a:t> </a:t>
            </a:r>
            <a:r>
              <a:rPr lang="es-ES" dirty="0" err="1"/>
              <a:t>Colors</a:t>
            </a:r>
            <a:endParaRPr lang="es-E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69939C97-31DD-470E-AAA7-65A2560BD27D}"/>
              </a:ext>
            </a:extLst>
          </p:cNvPr>
          <p:cNvSpPr txBox="1"/>
          <p:nvPr/>
        </p:nvSpPr>
        <p:spPr>
          <a:xfrm>
            <a:off x="5156234" y="5533767"/>
            <a:ext cx="202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Saturation</a:t>
            </a:r>
            <a:r>
              <a:rPr lang="es-ES" dirty="0"/>
              <a:t> &lt; 50%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1DB0DEFF-FD39-433A-8BA4-BE49D0449AF7}"/>
              </a:ext>
            </a:extLst>
          </p:cNvPr>
          <p:cNvSpPr txBox="1"/>
          <p:nvPr/>
        </p:nvSpPr>
        <p:spPr>
          <a:xfrm>
            <a:off x="4949843" y="5899050"/>
            <a:ext cx="2292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Increasing</a:t>
            </a:r>
            <a:r>
              <a:rPr lang="es-ES" dirty="0"/>
              <a:t> </a:t>
            </a:r>
            <a:r>
              <a:rPr lang="es-ES" dirty="0" err="1"/>
              <a:t>brightness</a:t>
            </a:r>
            <a:endParaRPr lang="es-ES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4D04FC6C-50FF-4DD6-BD21-99D837A747E3}"/>
              </a:ext>
            </a:extLst>
          </p:cNvPr>
          <p:cNvSpPr txBox="1"/>
          <p:nvPr/>
        </p:nvSpPr>
        <p:spPr>
          <a:xfrm>
            <a:off x="8496835" y="1260655"/>
            <a:ext cx="184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Blacks</a:t>
            </a:r>
            <a:endParaRPr lang="es-ES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487B0FC6-7FD6-414D-B890-5CDCACD5746D}"/>
              </a:ext>
            </a:extLst>
          </p:cNvPr>
          <p:cNvSpPr txBox="1"/>
          <p:nvPr/>
        </p:nvSpPr>
        <p:spPr>
          <a:xfrm>
            <a:off x="8316005" y="5533767"/>
            <a:ext cx="2203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Don’t</a:t>
            </a:r>
            <a:r>
              <a:rPr lang="es-ES" dirty="0"/>
              <a:t> use 100% </a:t>
            </a:r>
            <a:r>
              <a:rPr lang="es-ES" dirty="0" err="1"/>
              <a:t>black</a:t>
            </a:r>
            <a:endParaRPr lang="es-ES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C9C84488-6BAC-4AF5-923A-0B3344264528}"/>
              </a:ext>
            </a:extLst>
          </p:cNvPr>
          <p:cNvSpPr txBox="1"/>
          <p:nvPr/>
        </p:nvSpPr>
        <p:spPr>
          <a:xfrm>
            <a:off x="7994974" y="5901153"/>
            <a:ext cx="2955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Mix</a:t>
            </a:r>
            <a:r>
              <a:rPr lang="es-ES" dirty="0"/>
              <a:t> </a:t>
            </a:r>
            <a:r>
              <a:rPr lang="es-ES" dirty="0" err="1"/>
              <a:t>black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primary</a:t>
            </a:r>
            <a:r>
              <a:rPr lang="es-ES" dirty="0"/>
              <a:t> </a:t>
            </a:r>
            <a:r>
              <a:rPr lang="es-ES" dirty="0" err="1"/>
              <a:t>colors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60009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C1E829-12C4-4D7D-83C1-F3918C82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Lighting</a:t>
            </a:r>
            <a:endParaRPr lang="es-E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38EBE1D-B8AE-494F-AF39-E023BC1ACA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737" y="4486936"/>
            <a:ext cx="4012163" cy="2016530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52657C9-10FD-4266-B220-776034C45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735" y="2470406"/>
            <a:ext cx="4012163" cy="201653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EDDC8C0-3682-40A5-8982-4CC0F823E6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733" y="457369"/>
            <a:ext cx="4012163" cy="201653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5121713-124D-40B3-AB67-B13A07B523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55" y="2330446"/>
            <a:ext cx="4868298" cy="2446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07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3EF6A5-3B95-4BA7-8BB4-75D1E580C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Streets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A8A303-53D9-4A2F-B4C7-BEBC74DE8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0653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</TotalTime>
  <Words>92</Words>
  <Application>Microsoft Office PowerPoint</Application>
  <PresentationFormat>Panorámica</PresentationFormat>
  <Paragraphs>29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Color Spectrum</vt:lpstr>
      <vt:lpstr>Cyberpunk Style</vt:lpstr>
      <vt:lpstr>Cyberpunk Style</vt:lpstr>
      <vt:lpstr>Cyberpunk Style</vt:lpstr>
      <vt:lpstr>Cyberpunk Style</vt:lpstr>
      <vt:lpstr>Cyberpunk Style</vt:lpstr>
      <vt:lpstr>Color Palette</vt:lpstr>
      <vt:lpstr>Lighting</vt:lpstr>
      <vt:lpstr>Streets</vt:lpstr>
      <vt:lpstr>Interiors</vt:lpstr>
      <vt:lpstr>Addvertisements</vt:lpstr>
      <vt:lpstr>Floor</vt:lpstr>
      <vt:lpstr>Main Character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Gonzalo Castiella Lemmens</dc:creator>
  <cp:lastModifiedBy>Gonzalo Castiella Lemmens</cp:lastModifiedBy>
  <cp:revision>14</cp:revision>
  <dcterms:created xsi:type="dcterms:W3CDTF">2018-11-07T22:58:06Z</dcterms:created>
  <dcterms:modified xsi:type="dcterms:W3CDTF">2018-11-08T13:11:30Z</dcterms:modified>
</cp:coreProperties>
</file>

<file path=docProps/thumbnail.jpeg>
</file>